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9"/>
  </p:notesMasterIdLst>
  <p:sldIdLst>
    <p:sldId id="256" r:id="rId2"/>
    <p:sldId id="257" r:id="rId3"/>
    <p:sldId id="270" r:id="rId4"/>
    <p:sldId id="272" r:id="rId5"/>
    <p:sldId id="273" r:id="rId6"/>
    <p:sldId id="271" r:id="rId7"/>
    <p:sldId id="269" r:id="rId8"/>
  </p:sldIdLst>
  <p:sldSz cx="12188825" cy="6858000"/>
  <p:notesSz cx="6858000" cy="9144000"/>
  <p:embeddedFontLst>
    <p:embeddedFont>
      <p:font typeface="Open Sans" panose="020B0604020202020204" charset="0"/>
      <p:regular r:id="rId10"/>
      <p:bold r:id="rId11"/>
      <p:italic r:id="rId12"/>
      <p:boldItalic r:id="rId13"/>
    </p:embeddedFont>
    <p:embeddedFont>
      <p:font typeface="Times" panose="02020603050405020304" pitchFamily="18" charset="0"/>
      <p:regular r:id="rId14"/>
      <p:bold r:id="rId15"/>
      <p:italic r:id="rId16"/>
      <p:boldItalic r:id="rId17"/>
    </p:embeddedFont>
    <p:embeddedFont>
      <p:font typeface="Constantia" panose="02030602050306030303" pitchFamily="18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2587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nstantia"/>
              <a:buNone/>
              <a:defRPr sz="18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319556259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onstantia"/>
              <a:buNone/>
            </a:pPr>
            <a:endParaRPr sz="12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9894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onstantia"/>
              <a:buNone/>
            </a:pPr>
            <a:endParaRPr sz="12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1483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647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09441" y="152400"/>
            <a:ext cx="103605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117308" y="1066800"/>
            <a:ext cx="10157353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08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366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 dirty="0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12188824" cy="1828800"/>
          </a:xfrm>
          <a:prstGeom prst="rect">
            <a:avLst/>
          </a:prstGeom>
          <a:solidFill>
            <a:srgbClr val="CE11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711014" y="2514600"/>
            <a:ext cx="8836898" cy="106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F2BF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11014" y="3581400"/>
            <a:ext cx="832903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4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366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68" name="Shape 68"/>
          <p:cNvSpPr txBox="1"/>
          <p:nvPr/>
        </p:nvSpPr>
        <p:spPr>
          <a:xfrm>
            <a:off x="283560" y="3489326"/>
            <a:ext cx="18473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lt2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71" name="Shape 71" descr="ISU LEFT white.eps"/>
          <p:cNvPicPr preferRelativeResize="0"/>
          <p:nvPr/>
        </p:nvPicPr>
        <p:blipFill rotWithShape="1">
          <a:blip r:embed="rId2">
            <a:alphaModFix/>
          </a:blip>
          <a:srcRect b="38234"/>
          <a:stretch/>
        </p:blipFill>
        <p:spPr>
          <a:xfrm>
            <a:off x="711014" y="830263"/>
            <a:ext cx="6297559" cy="388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962833" y="4406901"/>
            <a:ext cx="103605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62833" y="2906713"/>
            <a:ext cx="103605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8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09441" y="273050"/>
            <a:ext cx="4010039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5492" y="273051"/>
            <a:ext cx="6813891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80340" algn="l" rtl="0">
              <a:spcBef>
                <a:spcPts val="64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32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43509" algn="l" rtl="0">
              <a:spcBef>
                <a:spcPts val="56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8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106680" algn="l" rtl="0">
              <a:spcBef>
                <a:spcPts val="48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12700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SzPct val="80000"/>
              <a:buFont typeface="Times"/>
              <a:buChar char="•"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09441" y="1435100"/>
            <a:ext cx="4010039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2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389094" y="4800600"/>
            <a:ext cx="7313294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pic" idx="2"/>
          </p:nvPr>
        </p:nvSpPr>
        <p:spPr>
          <a:xfrm>
            <a:off x="2389094" y="612775"/>
            <a:ext cx="7313294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32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8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2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2389094" y="5367337"/>
            <a:ext cx="7313294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2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4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2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10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0"/>
              </a:spcAft>
              <a:buClr>
                <a:srgbClr val="CE1126"/>
              </a:buClr>
              <a:buFont typeface="Times"/>
              <a:buNone/>
              <a:defRPr sz="9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609441" y="152400"/>
            <a:ext cx="103605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 rot="5400000">
            <a:off x="4138586" y="-1954476"/>
            <a:ext cx="4114800" cy="101573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08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366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 rot="5400000">
            <a:off x="7426910" y="1333847"/>
            <a:ext cx="5029199" cy="26663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 rot="5400000">
            <a:off x="1992725" y="-1230884"/>
            <a:ext cx="5029199" cy="77957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08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366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ldNum" idx="12"/>
          </p:nvPr>
        </p:nvSpPr>
        <p:spPr>
          <a:xfrm>
            <a:off x="8735325" y="5945910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0" y="6096000"/>
            <a:ext cx="12188824" cy="762000"/>
          </a:xfrm>
          <a:prstGeom prst="rect">
            <a:avLst/>
          </a:prstGeom>
          <a:solidFill>
            <a:srgbClr val="CE112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09441" y="152400"/>
            <a:ext cx="103605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None/>
              <a:defRPr sz="3500" b="0" i="0" u="none" strike="noStrike" cap="none">
                <a:solidFill>
                  <a:srgbClr val="CE112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17308" y="1066800"/>
            <a:ext cx="10157353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108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42950" marR="0" lvl="1" indent="-15366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143000" marR="0" lvl="2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600200" marR="0" lvl="3" indent="-9651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057400" marR="0" lvl="4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514600" marR="0" lvl="5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2971800" marR="0" lvl="6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429000" marR="0" lvl="7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3886200" marR="0" lvl="8" indent="-9652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ct val="79999"/>
              <a:buFont typeface="Times"/>
              <a:buChar char="•"/>
              <a:defRPr sz="2600" b="0" i="0" u="none" strike="noStrike" cap="none">
                <a:solidFill>
                  <a:srgbClr val="7A6E67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/>
          <p:nvPr/>
        </p:nvSpPr>
        <p:spPr>
          <a:xfrm>
            <a:off x="283560" y="3489326"/>
            <a:ext cx="184730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9713338" y="6198049"/>
            <a:ext cx="3122645" cy="83095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1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pen Sans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ME 557 </a:t>
            </a:r>
            <a:br>
              <a:rPr lang="en-US" sz="16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600" b="1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Computer</a:t>
            </a:r>
            <a:r>
              <a:rPr lang="en-US" sz="1600" b="1" i="0" u="none" strike="noStrike" cap="none" baseline="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Graphics</a:t>
            </a:r>
            <a:endParaRPr lang="en-US"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1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735325" y="5715001"/>
            <a:ext cx="284405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1"/>
                </a:solidFill>
                <a:latin typeface="Constantia"/>
                <a:ea typeface="Constantia"/>
                <a:cs typeface="Constantia"/>
                <a:sym typeface="Constantia"/>
              </a:rPr>
              <a:t>‹#›</a:t>
            </a:fld>
            <a:endParaRPr lang="en-US" sz="1100" b="0" i="0" u="none" strike="noStrike" cap="none">
              <a:solidFill>
                <a:schemeClr val="lt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42" name="Shape 42" descr="ISU LEFT white.eps"/>
          <p:cNvPicPr preferRelativeResize="0"/>
          <p:nvPr/>
        </p:nvPicPr>
        <p:blipFill rotWithShape="1">
          <a:blip r:embed="rId10">
            <a:alphaModFix/>
          </a:blip>
          <a:srcRect b="38234"/>
          <a:stretch/>
        </p:blipFill>
        <p:spPr>
          <a:xfrm>
            <a:off x="711014" y="6365928"/>
            <a:ext cx="4266088" cy="26347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1521595" y="2713428"/>
            <a:ext cx="9435240" cy="9031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Constantia"/>
              <a:buNone/>
            </a:pPr>
            <a:r>
              <a:rPr lang="en-US" sz="4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3-D MAZE</a:t>
            </a:r>
            <a:endParaRPr lang="en-US" sz="40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lt2"/>
                </a:solidFill>
                <a:latin typeface="Constantia"/>
                <a:ea typeface="Constantia"/>
                <a:cs typeface="Constantia"/>
                <a:sym typeface="Constantia"/>
              </a:rPr>
              <a:t>1</a:t>
            </a:fld>
            <a:endParaRPr lang="en-US" sz="1100" b="0" i="0" u="none" strike="noStrike" cap="none">
              <a:solidFill>
                <a:schemeClr val="lt2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9513193" y="4400616"/>
            <a:ext cx="2066191" cy="167951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-US" sz="16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Mihir </a:t>
            </a:r>
            <a:r>
              <a:rPr lang="en-US" sz="1600" b="0" i="0" u="none" strike="noStrike" cap="none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Radia</a:t>
            </a:r>
            <a:endParaRPr lang="en-US"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 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790383" y="2092568"/>
            <a:ext cx="4812640" cy="35169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46888" marR="0" lvl="0" indent="-2468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246888" marR="0" lvl="0" indent="-2468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Current Application</a:t>
            </a:r>
          </a:p>
          <a:p>
            <a:pPr marL="246888" marR="0" lvl="0" indent="-246888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</a:p>
          <a:p>
            <a:pPr marL="246888" marR="0" lvl="0" indent="-246888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2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107" name="Shape 107" descr="graphics-agenda-603334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3213" y="1494692"/>
            <a:ext cx="2827724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3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"/>
          <a:stretch/>
        </p:blipFill>
        <p:spPr>
          <a:xfrm>
            <a:off x="609441" y="1066800"/>
            <a:ext cx="3076001" cy="4328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32" y="1913082"/>
            <a:ext cx="770921" cy="260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471" y="3091785"/>
            <a:ext cx="4570878" cy="2911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8" t="5622" r="7941" b="2612"/>
          <a:stretch/>
        </p:blipFill>
        <p:spPr>
          <a:xfrm>
            <a:off x="5750471" y="364731"/>
            <a:ext cx="3282693" cy="2657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59490" y="578354"/>
            <a:ext cx="379466" cy="2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84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Application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4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" name="ScreenCapture_12-6-2016 12.02.1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1756" y="1056831"/>
            <a:ext cx="7375869" cy="43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9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Application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5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  <p:pic>
        <p:nvPicPr>
          <p:cNvPr id="5" name="ScreenCapture_12-6-2016 12.04.22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6274" y="1095097"/>
            <a:ext cx="7326834" cy="43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Walls 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Controls</a:t>
            </a:r>
          </a:p>
          <a:p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</a:p>
          <a:p>
            <a:pPr lvl="1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 smtClean="0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6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  <p:extLst>
      <p:ext uri="{BB962C8B-B14F-4D97-AF65-F5344CB8AC3E}">
        <p14:creationId xmlns:p14="http://schemas.microsoft.com/office/powerpoint/2010/main" val="63947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/>
        </p:nvSpPr>
        <p:spPr>
          <a:xfrm>
            <a:off x="3367453" y="2215486"/>
            <a:ext cx="54863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</a:p>
        </p:txBody>
      </p:sp>
      <p:sp>
        <p:nvSpPr>
          <p:cNvPr id="234" name="Shape 234" descr="Image result for questions"/>
          <p:cNvSpPr/>
          <p:nvPr/>
        </p:nvSpPr>
        <p:spPr>
          <a:xfrm>
            <a:off x="1852490" y="2264628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nstantia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Constantia"/>
                <a:ea typeface="Constantia"/>
                <a:cs typeface="Constantia"/>
                <a:sym typeface="Constantia"/>
              </a:rPr>
              <a:t>7</a:t>
            </a:fld>
            <a:endParaRPr lang="en-US" sz="1100" b="0" i="0" u="none" strike="noStrike" cap="none">
              <a:solidFill>
                <a:schemeClr val="dk1"/>
              </a:solidFill>
              <a:latin typeface="Constantia"/>
              <a:ea typeface="Constantia"/>
              <a:cs typeface="Constantia"/>
              <a:sym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owerPoint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</TotalTime>
  <Words>34</Words>
  <Application>Microsoft Office PowerPoint</Application>
  <PresentationFormat>Custom</PresentationFormat>
  <Paragraphs>25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Open Sans</vt:lpstr>
      <vt:lpstr>Times New Roman</vt:lpstr>
      <vt:lpstr>Times</vt:lpstr>
      <vt:lpstr>Constantia</vt:lpstr>
      <vt:lpstr>Arial</vt:lpstr>
      <vt:lpstr>PowerPoint</vt:lpstr>
      <vt:lpstr>3-D MAZE</vt:lpstr>
      <vt:lpstr>Agenda </vt:lpstr>
      <vt:lpstr>Introduction</vt:lpstr>
      <vt:lpstr>Current Application</vt:lpstr>
      <vt:lpstr>Current Application</vt:lpstr>
      <vt:lpstr>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ERGONOMIC INTERVENTION FOR INDIAN RAIL INDUSTRY- RAKE SHOVING &amp; WASHING DEVICES  IE 577 PROJECT</dc:title>
  <dc:creator>Anmol Kapoor</dc:creator>
  <cp:lastModifiedBy>Badrinath Balasubramaniam</cp:lastModifiedBy>
  <cp:revision>16</cp:revision>
  <dcterms:modified xsi:type="dcterms:W3CDTF">2016-12-06T21:07:44Z</dcterms:modified>
</cp:coreProperties>
</file>